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  <p:sldId id="257" r:id="rId3"/>
    <p:sldId id="262" r:id="rId4"/>
    <p:sldId id="261" r:id="rId5"/>
    <p:sldId id="263" r:id="rId6"/>
    <p:sldId id="264" r:id="rId7"/>
    <p:sldId id="258" r:id="rId8"/>
    <p:sldId id="259" r:id="rId9"/>
    <p:sldId id="260" r:id="rId10"/>
    <p:sldId id="265" r:id="rId11"/>
    <p:sldId id="269" r:id="rId12"/>
    <p:sldId id="266" r:id="rId13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5D26A-37FE-DE0F-A169-1D3CF1048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88FBFB-9B0B-E5E7-4E41-E98006564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78BB2-625C-1190-91CE-5D4D8F28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C8FED-901C-5773-CB1D-DAFD853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4494FF-917B-83F6-A714-A9B23360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0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C7533-20D7-D0B4-1EC8-B9A933B1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95BBC9-6AE8-3D73-45DD-91B32C5FE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934E2-F3F6-F079-B801-53EA1466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94FE4-136B-E57A-C1C7-4C1F06A7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888950-EA94-4CB8-267C-F35CF3D2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46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EC4904-BAD7-14C0-1523-4163AE4E5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C19BB5-A2A7-42A3-4265-67930F4F2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5403B5-00E6-2295-CE49-EB915495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55B61-3D69-AEFC-D8E1-DEC278E6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7365B-DEDD-E603-966C-F9BEB20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6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4C328-4A32-930D-3AF0-26A3747D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B73B8-BD2A-A3A7-8F08-529CB23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04AE0-6555-6A25-C9F3-9BC00E5D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C021A-46B3-A8E3-5529-A8A4A1A5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E141F-96E6-FE50-5E2E-88FC7429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6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AFC80-EC53-A206-3146-34796595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4CD00-A78C-1E86-ECF0-D8499D8EB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6900-2CDD-0AE8-953D-98C2BED6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F958D-59CE-25A9-AF06-2C44C86A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EB7F6-2FB4-23A8-5E5C-FEDC0594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05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84B2D-38B7-BDED-3389-D080C40C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E7BED-AF43-BD99-1DE1-11F3EAEFC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4BE972-37F3-E9CB-40FD-EFC15B89F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72361-0E2F-1F86-6C3D-731139FFA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E5CB7B-7FF8-A928-8457-DE0AA9A2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331949-D5E2-217B-C6EB-DC71CE27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05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A8674-2332-DCE1-BA6D-D80C08D9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83A1DC-3E0C-2DDA-0F99-E9844F12C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FE6677-A802-4875-A2CB-16384A660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8965A-31D1-DF33-B1FC-AFA30BAED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BF4F75-4DA3-6CAC-2020-9D1450029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408E30-4651-EDF1-6ABB-F1F7B5AF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BC2719-91ED-8750-BEF1-86555EDF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577B64-AAA8-56CC-ACF8-3380D0E0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4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1A26C-D3EA-E1E1-9975-3222A12B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2B1FFF-3F67-C5CE-EDF1-7324E234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00BB69-81AE-9481-9931-46DE3075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AC6D05-DD9D-F3B9-C9C6-E1C0012D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53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1EF6A7-B891-27DA-9378-1A5C0EF16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6418C9-020B-AA5A-9281-F1B5556C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09F828-E8E7-CBB9-E421-772CB46F8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98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645E9-60BC-4E65-167D-3A051897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1712B-CCA5-1492-FA81-D4E6031AA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E042A5-3CFD-2FF7-3135-C2CAEF0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6CA690-7442-EE9D-975B-F9DE5DCD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BE3AF6-664E-ADB6-4EB6-7AC4C30C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9CFC8-DBE7-2947-0B15-CF68811B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8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BA61D-2E31-3856-33F1-C484FF0F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49CB47-C240-EA9B-3899-A309A0C57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4737F-B4C8-6A02-9668-C1F0BFB10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FA78E-EA92-C448-22F6-D7168F91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72A0-E662-4156-94A3-5D1C89B47765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0D5F7-0253-440B-3656-108A9AFE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529C-2128-0BD2-DE32-C45260C6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9E1-31C2-47C2-A424-160705FC6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6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DFCAE2-DC33-2F57-F662-7F46D9E2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AFCBC3-B40E-A35E-26BE-FA6673606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9F1F8E-324E-18B0-DC42-258DF8C43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B87872A0-E662-4156-94A3-5D1C89B47765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A4F50-14C0-8E67-0565-D2B5454FD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CA32B9-A1FF-BAFE-1D44-24A6AAE9C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C67AA9E1-31C2-47C2-A424-160705FC6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1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AEF4E-97DF-B634-F846-93911505C4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ko-KR" altLang="en-US"/>
              <a:t>오픈소스개발프로젝트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DB646B-244B-B146-7535-D13E76A2C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/>
              <a:t>1</a:t>
            </a:r>
            <a:r>
              <a:rPr lang="ko-KR" altLang="en-US"/>
              <a:t>차 중간평가</a:t>
            </a:r>
            <a:endParaRPr lang="en-US" altLang="ko-KR"/>
          </a:p>
          <a:p>
            <a:pPr algn="r"/>
            <a:r>
              <a:rPr lang="en-US" altLang="ko-KR"/>
              <a:t>2021042042</a:t>
            </a:r>
            <a:r>
              <a:rPr lang="ko-KR" altLang="en-US"/>
              <a:t>허주영</a:t>
            </a:r>
          </a:p>
        </p:txBody>
      </p:sp>
    </p:spTree>
    <p:extLst>
      <p:ext uri="{BB962C8B-B14F-4D97-AF65-F5344CB8AC3E}">
        <p14:creationId xmlns:p14="http://schemas.microsoft.com/office/powerpoint/2010/main" val="3972419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068B1-4ACE-2822-387A-BD6FE8A7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중간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CC8B9-2743-BA91-5BFF-AD34A8BB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오픈소스를 활용</a:t>
            </a:r>
            <a:r>
              <a:rPr lang="en-US" altLang="ko-KR"/>
              <a:t>, </a:t>
            </a:r>
            <a:r>
              <a:rPr lang="ko-KR" altLang="en-US"/>
              <a:t>충북대</a:t>
            </a:r>
            <a:r>
              <a:rPr lang="en-US" altLang="ko-KR"/>
              <a:t>Pro</a:t>
            </a:r>
            <a:r>
              <a:rPr lang="ko-KR" altLang="en-US"/>
              <a:t>메이커센터에서 </a:t>
            </a:r>
            <a:r>
              <a:rPr lang="en-US" altLang="ko-KR"/>
              <a:t>3D</a:t>
            </a:r>
            <a:r>
              <a:rPr lang="ko-KR" altLang="en-US"/>
              <a:t>프린터로 레이아웃 제작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기계식 키보드 스위치와 키캡</a:t>
            </a:r>
            <a:r>
              <a:rPr lang="en-US" altLang="ko-KR"/>
              <a:t>, </a:t>
            </a:r>
          </a:p>
          <a:p>
            <a:r>
              <a:rPr lang="ko-KR" altLang="en-US"/>
              <a:t>아두이노 마이크로 프로를 활용하여 외관 완성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기존 오픈소스 코드를 </a:t>
            </a:r>
            <a:r>
              <a:rPr lang="en-US" altLang="ko-KR"/>
              <a:t>QMK firmware</a:t>
            </a:r>
            <a:r>
              <a:rPr lang="ko-KR" altLang="en-US"/>
              <a:t>를 사용</a:t>
            </a:r>
            <a:r>
              <a:rPr lang="en-US" altLang="ko-KR"/>
              <a:t>, </a:t>
            </a:r>
            <a:r>
              <a:rPr lang="ko-KR" altLang="en-US"/>
              <a:t>원하는 키로 수정</a:t>
            </a:r>
            <a:endParaRPr lang="en-US" altLang="ko-KR"/>
          </a:p>
          <a:p>
            <a:r>
              <a:rPr lang="en-US" altLang="ko-KR"/>
              <a:t>Ex) </a:t>
            </a:r>
            <a:r>
              <a:rPr lang="ko-KR" altLang="en-US"/>
              <a:t> </a:t>
            </a:r>
            <a:r>
              <a:rPr lang="en-US" altLang="ko-KR"/>
              <a:t>Esc, CapsLock, WIN, FN, Ctrl, Alt</a:t>
            </a:r>
          </a:p>
          <a:p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301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683B2-4A65-2EB9-D4FE-470C5EBD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중간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3F2A70B-00D8-B346-1AC4-84C45C93B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5977"/>
            <a:ext cx="10515600" cy="3086862"/>
          </a:xfrm>
        </p:spPr>
      </p:pic>
    </p:spTree>
    <p:extLst>
      <p:ext uri="{BB962C8B-B14F-4D97-AF65-F5344CB8AC3E}">
        <p14:creationId xmlns:p14="http://schemas.microsoft.com/office/powerpoint/2010/main" val="152511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6979F-21E3-A9C2-A53F-B798B83D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D5300-CE62-2C3D-2C39-9A819DB6C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코딩 시 편한 특수 키 조합을 구상하여 편한 키셋팅으로 소프트웨어 완성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스위치를 다이오드로 연결하여 행</a:t>
            </a:r>
            <a:r>
              <a:rPr lang="en-US" altLang="ko-KR"/>
              <a:t>/</a:t>
            </a:r>
            <a:r>
              <a:rPr lang="ko-KR" altLang="en-US"/>
              <a:t>열끼리 각각 아두이노에 연결 </a:t>
            </a:r>
            <a:r>
              <a:rPr lang="en-US" altLang="ko-KR"/>
              <a:t>(</a:t>
            </a:r>
            <a:r>
              <a:rPr lang="ko-KR" altLang="en-US"/>
              <a:t>납땜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임시 연결하여 테스트 진행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 조립 및 완성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4505DC-71E9-2DBC-E5B6-B5A6404B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277" y="3429000"/>
            <a:ext cx="4173894" cy="313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D664-FC93-AE47-FFB5-E9B4B193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7910" y="2118049"/>
            <a:ext cx="11269824" cy="2621902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/>
              <a:t>한국인을 위한 </a:t>
            </a:r>
            <a:br>
              <a:rPr lang="en-US" altLang="ko-KR"/>
            </a:br>
            <a:r>
              <a:rPr lang="ko-KR" altLang="en-US"/>
              <a:t>스플릿 인체 공학 키보드</a:t>
            </a:r>
          </a:p>
        </p:txBody>
      </p:sp>
    </p:spTree>
    <p:extLst>
      <p:ext uri="{BB962C8B-B14F-4D97-AF65-F5344CB8AC3E}">
        <p14:creationId xmlns:p14="http://schemas.microsoft.com/office/powerpoint/2010/main" val="236318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15282-2820-8EAD-57E0-6772AF34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키보드의 문제점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5DE100E-73CD-F550-06BE-226A8B3FF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483" y="3928858"/>
            <a:ext cx="4635176" cy="21219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6170F-0E69-FF2E-6F75-9DD3DBEC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45" y="1529379"/>
            <a:ext cx="6150540" cy="223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AF5F3F-D70F-C7C8-E4A3-29A5BFC5E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441" y="2646859"/>
            <a:ext cx="3758359" cy="2504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30D66E-FC09-5C48-FDC1-C5EE82EE43B3}"/>
              </a:ext>
            </a:extLst>
          </p:cNvPr>
          <p:cNvSpPr txBox="1"/>
          <p:nvPr/>
        </p:nvSpPr>
        <p:spPr>
          <a:xfrm>
            <a:off x="4432967" y="6320410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키보드와 손목 사이의 각도가 틀어져 손목과 어깨에 무리를 주는 것을 알 수 있다</a:t>
            </a:r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1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15282-2820-8EAD-57E0-6772AF34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키보드의 문제점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279D3D-2F43-5523-03ED-41111A2F3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8" r="685"/>
          <a:stretch/>
        </p:blipFill>
        <p:spPr>
          <a:xfrm>
            <a:off x="5876148" y="3034214"/>
            <a:ext cx="5794310" cy="1763369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516708-9C62-1C89-3513-C84D4286D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2" y="2563349"/>
            <a:ext cx="497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847CB-BF7D-122B-AC04-AE6B20ACEEA3}"/>
              </a:ext>
            </a:extLst>
          </p:cNvPr>
          <p:cNvSpPr txBox="1"/>
          <p:nvPr/>
        </p:nvSpPr>
        <p:spPr>
          <a:xfrm>
            <a:off x="1085509" y="5590398"/>
            <a:ext cx="911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영어권 사용자들 위주로 만들어진 키보드</a:t>
            </a:r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B</a:t>
            </a:r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키가 한쪽에만 있어 한국인이 사용 시 불편함을 초래한다</a:t>
            </a:r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23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6DA98-E3BA-E753-1466-C3B2BC40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5EBA7-C9EB-E931-986A-D56C7078A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‘B’</a:t>
            </a:r>
            <a:r>
              <a:rPr lang="ko-KR" altLang="en-US"/>
              <a:t>를 입력할 때는 왼손을</a:t>
            </a:r>
            <a:r>
              <a:rPr lang="en-US" altLang="ko-KR"/>
              <a:t>, ‘</a:t>
            </a:r>
            <a:r>
              <a:rPr lang="ko-KR" altLang="en-US"/>
              <a:t>ㅠ</a:t>
            </a:r>
            <a:r>
              <a:rPr lang="en-US" altLang="ko-KR"/>
              <a:t>’</a:t>
            </a:r>
            <a:r>
              <a:rPr lang="ko-KR" altLang="en-US"/>
              <a:t>를 입력할 때는 오른손을 이용하는 한국인들의 특성을 고려하면 기존의 분리형 키보드는 부적합 하다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키보드의 사이즈가 반으로 줄어 공간 활용도를 극대화할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편안한 자세로 타이핑이 가능하다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87090-6D6A-5AE3-9913-7FCB31B5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오픈소스 활용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51D4E-5458-0556-94B4-6A894B4B1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461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깃허브의 </a:t>
            </a:r>
            <a:r>
              <a:rPr lang="en-US" altLang="ko-KR"/>
              <a:t>Split-keyboard </a:t>
            </a:r>
            <a:r>
              <a:rPr lang="ko-KR" altLang="en-US"/>
              <a:t>관련 코드를 활용할 예정이다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00000"/>
              </a:lnSpc>
            </a:pPr>
            <a:r>
              <a:rPr lang="en-US" altLang="ko-KR"/>
              <a:t>Qmk </a:t>
            </a:r>
            <a:r>
              <a:rPr lang="ko-KR" altLang="en-US"/>
              <a:t>사이트에서 원하는 키코드를 따올 수 있음을 활용한다</a:t>
            </a:r>
            <a:r>
              <a:rPr lang="en-US" altLang="ko-KR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/>
              <a:t>    (</a:t>
            </a:r>
            <a:r>
              <a:rPr lang="en-US" altLang="ko-KR" sz="2000" b="0" i="0" u="none" strike="noStrike">
                <a:effectLst/>
              </a:rPr>
              <a:t>Quantum Mechanical Keyboard </a:t>
            </a:r>
            <a:r>
              <a:rPr lang="ko-KR" altLang="en-US" sz="2000" b="0" i="0" u="none" strike="noStrike">
                <a:effectLst/>
              </a:rPr>
              <a:t>사이트는 커스텀 키보드 구성시 많이  활용되는 사이트이다</a:t>
            </a:r>
            <a:r>
              <a:rPr lang="en-US" altLang="ko-KR" sz="2000" b="0" i="0" u="none" strike="noStrike">
                <a:effectLst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이를 통해 코드를 수정할 경우 마음대로 입력 키 위치를 바꾸거나</a:t>
            </a:r>
            <a:r>
              <a:rPr lang="en-US" altLang="ko-KR"/>
              <a:t>, </a:t>
            </a:r>
            <a:r>
              <a:rPr lang="ko-KR" altLang="en-US"/>
              <a:t>단축키를 활용할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047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0F925-BE9D-BACF-644E-B3900104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A48EC9-083A-4F0B-3008-74AF57D0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7335"/>
            <a:ext cx="10797073" cy="3818983"/>
          </a:xfrm>
        </p:spPr>
        <p:txBody>
          <a:bodyPr>
            <a:normAutofit/>
          </a:bodyPr>
          <a:lstStyle/>
          <a:p>
            <a:r>
              <a:rPr lang="ko-KR" altLang="en-US"/>
              <a:t>공간 활용도를 높이고 손목에 편한 레이아웃 활용 √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기존의 키보드를 둘로 분리하면서</a:t>
            </a:r>
            <a:r>
              <a:rPr lang="en-US" altLang="ko-KR"/>
              <a:t>, B</a:t>
            </a:r>
            <a:r>
              <a:rPr lang="ko-KR" altLang="en-US"/>
              <a:t>키를 양쪽에 배치하여 편리하게 한다 √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코딩 시 자주 쓰는 단축키를 조사하여 바로 사용할 수 있도록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현재까지 변경사항 없음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447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7B612-3582-48C8-C6C3-86DDC3F6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E5C284-3BD1-765C-E2A8-C2F5DFB1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아두이노를 기반으로 설계한다</a:t>
            </a:r>
            <a:r>
              <a:rPr lang="en-US" altLang="ko-KR"/>
              <a:t>.</a:t>
            </a:r>
            <a:r>
              <a:rPr lang="ko-KR" altLang="en-US"/>
              <a:t> √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3D </a:t>
            </a:r>
            <a:r>
              <a:rPr lang="ko-KR" altLang="en-US"/>
              <a:t>프린터를 사용하여 레이아웃을 만들고</a:t>
            </a:r>
            <a:r>
              <a:rPr lang="en-US" altLang="ko-KR"/>
              <a:t>, </a:t>
            </a:r>
            <a:r>
              <a:rPr lang="ko-KR" altLang="en-US"/>
              <a:t>스위치와 연결한다</a:t>
            </a:r>
            <a:r>
              <a:rPr lang="en-US" altLang="ko-KR"/>
              <a:t>. </a:t>
            </a:r>
            <a:r>
              <a:rPr lang="ko-KR" altLang="en-US"/>
              <a:t>√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다이오드와 납땜을 통해 입력 시 키가 씹히는 현상인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</a:t>
            </a:r>
            <a:r>
              <a:rPr lang="ko-KR" altLang="en-US"/>
              <a:t>고스트 키 현상을 없앤다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키맵핑 시 </a:t>
            </a:r>
            <a:r>
              <a:rPr lang="en-US" altLang="ko-KR"/>
              <a:t>Ctrl + F5 </a:t>
            </a:r>
            <a:r>
              <a:rPr lang="ko-KR" altLang="en-US"/>
              <a:t>등 자주 쓰는 키를 키보드에 할당한다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21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9581C-DE1F-A9B6-8995-4EF78ABF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일정</a:t>
            </a:r>
          </a:p>
        </p:txBody>
      </p:sp>
      <p:graphicFrame>
        <p:nvGraphicFramePr>
          <p:cNvPr id="14" name="내용 개체 틀 13">
            <a:extLst>
              <a:ext uri="{FF2B5EF4-FFF2-40B4-BE49-F238E27FC236}">
                <a16:creationId xmlns:a16="http://schemas.microsoft.com/office/drawing/2014/main" id="{96A79634-49A7-5A8A-1CA8-6D74EE3CE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470069"/>
              </p:ext>
            </p:extLst>
          </p:nvPr>
        </p:nvGraphicFramePr>
        <p:xfrm>
          <a:off x="752475" y="1578596"/>
          <a:ext cx="4591050" cy="4424361"/>
        </p:xfrm>
        <a:graphic>
          <a:graphicData uri="http://schemas.openxmlformats.org/drawingml/2006/table">
            <a:tbl>
              <a:tblPr/>
              <a:tblGrid>
                <a:gridCol w="1122241">
                  <a:extLst>
                    <a:ext uri="{9D8B030D-6E8A-4147-A177-3AD203B41FA5}">
                      <a16:colId xmlns:a16="http://schemas.microsoft.com/office/drawing/2014/main" val="1560634438"/>
                    </a:ext>
                  </a:extLst>
                </a:gridCol>
                <a:gridCol w="916109">
                  <a:extLst>
                    <a:ext uri="{9D8B030D-6E8A-4147-A177-3AD203B41FA5}">
                      <a16:colId xmlns:a16="http://schemas.microsoft.com/office/drawing/2014/main" val="1365867209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66978693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423079959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258915958"/>
                    </a:ext>
                  </a:extLst>
                </a:gridCol>
              </a:tblGrid>
              <a:tr h="801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레이아웃 제작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납땜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키맵핑 제작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완성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테스트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566671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10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chemeClr val="accent2"/>
                        </a:solidFill>
                        <a:effectLst/>
                        <a:highlight>
                          <a:srgbClr val="808080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98558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10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chemeClr val="accent2"/>
                        </a:solidFill>
                        <a:effectLst/>
                        <a:highlight>
                          <a:srgbClr val="808080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238829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10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050532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10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191788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323443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709054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094698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7355"/>
                  </a:ext>
                </a:extLst>
              </a:tr>
              <a:tr h="4025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26193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50347047-1427-066D-9D98-31DC24221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800" y="212435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B76B1-9323-4D03-AF61-D39A52333503}"/>
              </a:ext>
            </a:extLst>
          </p:cNvPr>
          <p:cNvSpPr txBox="1"/>
          <p:nvPr/>
        </p:nvSpPr>
        <p:spPr>
          <a:xfrm>
            <a:off x="7973397" y="4248631"/>
            <a:ext cx="3466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초반 설계 완료 </a:t>
            </a:r>
            <a:endParaRPr lang="en-US" altLang="ko-KR" sz="36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/>
            <a:r>
              <a:rPr lang="ko-KR" altLang="en-US" sz="3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</a:t>
            </a:r>
            <a:endParaRPr lang="en-US" altLang="ko-KR" sz="36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/>
            <a:r>
              <a:rPr lang="ko-KR" altLang="en-US" sz="3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외관 완성</a:t>
            </a:r>
            <a:endParaRPr lang="en-US" altLang="ko-KR" sz="36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EABADE-19D0-0F03-748D-0250E0FAF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6244" r="4770" b="10304"/>
          <a:stretch/>
        </p:blipFill>
        <p:spPr>
          <a:xfrm>
            <a:off x="5405186" y="1310556"/>
            <a:ext cx="6729664" cy="276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355</Words>
  <Application>Microsoft Office PowerPoint</Application>
  <PresentationFormat>와이드스크린</PresentationFormat>
  <Paragraphs>72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나눔스퀘어_ac ExtraBold</vt:lpstr>
      <vt:lpstr>Arial</vt:lpstr>
      <vt:lpstr>Office 테마</vt:lpstr>
      <vt:lpstr>오픈소스개발프로젝트</vt:lpstr>
      <vt:lpstr>한국인을 위한  스플릿 인체 공학 키보드</vt:lpstr>
      <vt:lpstr>기존 키보드의 문제점</vt:lpstr>
      <vt:lpstr>기존 키보드의 문제점</vt:lpstr>
      <vt:lpstr>프로젝트 필요성</vt:lpstr>
      <vt:lpstr>오픈소스 활용 방안</vt:lpstr>
      <vt:lpstr>개발 목표</vt:lpstr>
      <vt:lpstr>프로젝트 설계</vt:lpstr>
      <vt:lpstr>개발 일정</vt:lpstr>
      <vt:lpstr>프로젝트 중간 결과</vt:lpstr>
      <vt:lpstr>프로젝트 중간 결과</vt:lpstr>
      <vt:lpstr>향후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오픈소스개발프로젝트</dc:title>
  <dc:creator>허주영</dc:creator>
  <cp:lastModifiedBy>허주영</cp:lastModifiedBy>
  <cp:revision>10</cp:revision>
  <dcterms:created xsi:type="dcterms:W3CDTF">2022-09-26T08:41:58Z</dcterms:created>
  <dcterms:modified xsi:type="dcterms:W3CDTF">2022-10-17T14:57:29Z</dcterms:modified>
</cp:coreProperties>
</file>